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4" autoAdjust="0"/>
    <p:restoredTop sz="99286" autoAdjust="0"/>
  </p:normalViewPr>
  <p:slideViewPr>
    <p:cSldViewPr snapToGrid="0" snapToObjects="1">
      <p:cViewPr>
        <p:scale>
          <a:sx n="150" d="100"/>
          <a:sy n="150" d="100"/>
        </p:scale>
        <p:origin x="264" y="3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F8370-33D3-0C4C-B656-D93121E2B32D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2851-949A-6740-86E1-5393B69C3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91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2851-949A-6740-86E1-5393B69C3A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8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21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5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1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7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68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07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3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45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3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5D8F-A86B-CD4A-AAA2-0227C220F064}" type="datetimeFigureOut">
              <a:rPr lang="fr-FR" smtClean="0"/>
              <a:t>21/02/16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80A8-BEB1-E747-A291-B17F827F4D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3585" y="433707"/>
            <a:ext cx="8392969" cy="6280359"/>
          </a:xfrm>
        </p:spPr>
        <p:txBody>
          <a:bodyPr>
            <a:normAutofit fontScale="32500" lnSpcReduction="20000"/>
          </a:bodyPr>
          <a:lstStyle/>
          <a:p>
            <a:r>
              <a:rPr lang="fr-FR" sz="8300" b="1" dirty="0" smtClean="0">
                <a:solidFill>
                  <a:srgbClr val="000000"/>
                </a:solidFill>
              </a:rPr>
              <a:t>Agenda </a:t>
            </a:r>
            <a:r>
              <a:rPr lang="fr-FR" sz="8300" b="1" dirty="0" smtClean="0">
                <a:solidFill>
                  <a:srgbClr val="000000"/>
                </a:solidFill>
              </a:rPr>
              <a:t>des </a:t>
            </a:r>
            <a:r>
              <a:rPr lang="fr-FR" sz="8300" b="1" dirty="0" smtClean="0">
                <a:solidFill>
                  <a:srgbClr val="000000"/>
                </a:solidFill>
              </a:rPr>
              <a:t>évènements du 1</a:t>
            </a:r>
            <a:r>
              <a:rPr lang="fr-FR" sz="8300" b="1" baseline="30000" dirty="0" smtClean="0">
                <a:solidFill>
                  <a:srgbClr val="000000"/>
                </a:solidFill>
              </a:rPr>
              <a:t>er</a:t>
            </a:r>
            <a:r>
              <a:rPr lang="fr-FR" sz="8300" b="1" dirty="0" smtClean="0">
                <a:solidFill>
                  <a:srgbClr val="000000"/>
                </a:solidFill>
              </a:rPr>
              <a:t> semestre </a:t>
            </a:r>
            <a:r>
              <a:rPr lang="fr-FR" sz="8300" b="1" dirty="0" smtClean="0">
                <a:solidFill>
                  <a:srgbClr val="000000"/>
                </a:solidFill>
              </a:rPr>
              <a:t>2016 sur Villiers</a:t>
            </a:r>
            <a:endParaRPr lang="fr-FR" sz="8300" b="1" dirty="0" smtClean="0">
              <a:solidFill>
                <a:srgbClr val="000000"/>
              </a:solidFill>
            </a:endParaRPr>
          </a:p>
          <a:p>
            <a:r>
              <a:rPr lang="fr-FR" b="1" u="sng" dirty="0" smtClean="0"/>
              <a:t>(lieu : l’Artésienne sauf indication contraire)</a:t>
            </a:r>
          </a:p>
          <a:p>
            <a:endParaRPr lang="fr-FR" sz="800" b="1" u="sng" dirty="0" smtClean="0"/>
          </a:p>
          <a:p>
            <a:endParaRPr lang="fr-FR" sz="3700" b="1" u="sng" dirty="0" smtClean="0"/>
          </a:p>
          <a:p>
            <a:r>
              <a:rPr lang="fr-FR" sz="3700" b="1" u="sng" dirty="0" smtClean="0"/>
              <a:t>Février</a:t>
            </a:r>
            <a:r>
              <a:rPr lang="fr-FR" sz="3700" b="1" dirty="0" smtClean="0"/>
              <a:t> </a:t>
            </a:r>
            <a:endParaRPr lang="fr-FR" sz="3700" dirty="0" smtClean="0">
              <a:solidFill>
                <a:srgbClr val="000000"/>
              </a:solidFill>
            </a:endParaRPr>
          </a:p>
          <a:p>
            <a:pPr>
              <a:tabLst>
                <a:tab pos="1074738" algn="l"/>
              </a:tabLst>
            </a:pPr>
            <a:r>
              <a:rPr lang="fr-FR" sz="3700" dirty="0"/>
              <a:t>Samedi 27 </a:t>
            </a:r>
            <a:r>
              <a:rPr lang="fr-FR" sz="3700" dirty="0" smtClean="0">
                <a:solidFill>
                  <a:srgbClr val="000000"/>
                </a:solidFill>
              </a:rPr>
              <a:t>: Soirée conte à </a:t>
            </a:r>
            <a:r>
              <a:rPr lang="fr-FR" sz="3700" dirty="0" smtClean="0">
                <a:solidFill>
                  <a:srgbClr val="000000"/>
                </a:solidFill>
              </a:rPr>
              <a:t>partir de </a:t>
            </a:r>
            <a:r>
              <a:rPr lang="fr-FR" sz="3700" dirty="0" smtClean="0">
                <a:solidFill>
                  <a:srgbClr val="000000"/>
                </a:solidFill>
              </a:rPr>
              <a:t>18</a:t>
            </a:r>
            <a:r>
              <a:rPr lang="fr-FR" sz="3700" dirty="0" smtClean="0">
                <a:solidFill>
                  <a:srgbClr val="000000"/>
                </a:solidFill>
              </a:rPr>
              <a:t>h30 (enfants) puis 20h (tout public)</a:t>
            </a:r>
            <a:endParaRPr lang="fr-FR" sz="3700" dirty="0" smtClean="0">
              <a:solidFill>
                <a:srgbClr val="000000"/>
              </a:solidFill>
            </a:endParaRPr>
          </a:p>
          <a:p>
            <a:endParaRPr lang="fr-FR" sz="3700" dirty="0" smtClean="0"/>
          </a:p>
          <a:p>
            <a:r>
              <a:rPr lang="fr-FR" sz="3700" b="1" dirty="0" smtClean="0"/>
              <a:t>              </a:t>
            </a:r>
            <a:r>
              <a:rPr lang="fr-FR" sz="3700" b="1" u="sng" dirty="0" smtClean="0"/>
              <a:t>Mars</a:t>
            </a:r>
          </a:p>
          <a:p>
            <a:r>
              <a:rPr lang="fr-FR" sz="3700" dirty="0" smtClean="0"/>
              <a:t>                           Vendredi </a:t>
            </a:r>
            <a:r>
              <a:rPr lang="fr-FR" sz="3700" dirty="0"/>
              <a:t>11 : </a:t>
            </a:r>
            <a:r>
              <a:rPr lang="fr-FR" sz="3700" dirty="0" smtClean="0">
                <a:solidFill>
                  <a:srgbClr val="000000"/>
                </a:solidFill>
              </a:rPr>
              <a:t>Réunion publique « Environnement » à 20h30</a:t>
            </a:r>
          </a:p>
          <a:p>
            <a:r>
              <a:rPr lang="fr-FR" sz="3700" dirty="0" smtClean="0"/>
              <a:t>                            Samedi 12 : </a:t>
            </a:r>
            <a:r>
              <a:rPr lang="fr-FR" sz="3700" dirty="0">
                <a:solidFill>
                  <a:srgbClr val="000000"/>
                </a:solidFill>
              </a:rPr>
              <a:t>Concert de </a:t>
            </a:r>
            <a:r>
              <a:rPr lang="fr-FR" sz="3700" dirty="0" err="1" smtClean="0">
                <a:solidFill>
                  <a:srgbClr val="000000"/>
                </a:solidFill>
              </a:rPr>
              <a:t>Cord’amuZ</a:t>
            </a:r>
            <a:r>
              <a:rPr lang="fr-FR" sz="3700" dirty="0" smtClean="0">
                <a:solidFill>
                  <a:srgbClr val="000000"/>
                </a:solidFill>
              </a:rPr>
              <a:t> à </a:t>
            </a:r>
            <a:r>
              <a:rPr lang="fr-FR" sz="3700" dirty="0">
                <a:solidFill>
                  <a:srgbClr val="000000"/>
                </a:solidFill>
              </a:rPr>
              <a:t>20h30</a:t>
            </a:r>
          </a:p>
          <a:p>
            <a:r>
              <a:rPr lang="fr-FR" sz="3700" dirty="0" smtClean="0"/>
              <a:t>                            Vendredi 18 : </a:t>
            </a:r>
            <a:r>
              <a:rPr lang="fr-FR" sz="3700" dirty="0">
                <a:solidFill>
                  <a:srgbClr val="000000"/>
                </a:solidFill>
              </a:rPr>
              <a:t>Loto de l’Entente </a:t>
            </a:r>
            <a:r>
              <a:rPr lang="fr-FR" sz="3700" dirty="0" smtClean="0">
                <a:solidFill>
                  <a:srgbClr val="000000"/>
                </a:solidFill>
              </a:rPr>
              <a:t>Foot à </a:t>
            </a:r>
            <a:r>
              <a:rPr lang="fr-FR" sz="3700" dirty="0">
                <a:solidFill>
                  <a:srgbClr val="000000"/>
                </a:solidFill>
              </a:rPr>
              <a:t>18h</a:t>
            </a:r>
          </a:p>
          <a:p>
            <a:r>
              <a:rPr lang="fr-FR" sz="3700" dirty="0" smtClean="0"/>
              <a:t>                          Dimanche 20 : </a:t>
            </a:r>
            <a:r>
              <a:rPr lang="fr-FR" sz="3700" dirty="0">
                <a:solidFill>
                  <a:srgbClr val="000000"/>
                </a:solidFill>
              </a:rPr>
              <a:t>Rencontre </a:t>
            </a:r>
            <a:r>
              <a:rPr lang="fr-FR" sz="3700" dirty="0" smtClean="0">
                <a:solidFill>
                  <a:srgbClr val="000000"/>
                </a:solidFill>
              </a:rPr>
              <a:t>entre </a:t>
            </a:r>
            <a:r>
              <a:rPr lang="fr-FR" sz="3700" dirty="0">
                <a:solidFill>
                  <a:srgbClr val="000000"/>
                </a:solidFill>
              </a:rPr>
              <a:t>Anciens </a:t>
            </a:r>
            <a:r>
              <a:rPr lang="fr-FR" sz="3700" dirty="0" smtClean="0">
                <a:solidFill>
                  <a:srgbClr val="000000"/>
                </a:solidFill>
              </a:rPr>
              <a:t>et Jeunes </a:t>
            </a:r>
            <a:r>
              <a:rPr lang="fr-FR" sz="3700" dirty="0">
                <a:solidFill>
                  <a:srgbClr val="000000"/>
                </a:solidFill>
              </a:rPr>
              <a:t>de 14h à 16h30 </a:t>
            </a:r>
          </a:p>
          <a:p>
            <a:r>
              <a:rPr lang="fr-FR" sz="3700" dirty="0" smtClean="0"/>
              <a:t>                       Lundi 28 : </a:t>
            </a:r>
            <a:r>
              <a:rPr lang="fr-FR" sz="3700" dirty="0">
                <a:solidFill>
                  <a:srgbClr val="000000"/>
                </a:solidFill>
              </a:rPr>
              <a:t>Chasse aux œufs, allée du château de la Vallée </a:t>
            </a:r>
          </a:p>
          <a:p>
            <a:endParaRPr lang="fr-FR" sz="3700" b="1" u="sng" dirty="0" smtClean="0"/>
          </a:p>
          <a:p>
            <a:r>
              <a:rPr lang="fr-FR" sz="3700" b="1" dirty="0" smtClean="0"/>
              <a:t>                                        </a:t>
            </a:r>
            <a:r>
              <a:rPr lang="fr-FR" sz="3700" b="1" u="sng" dirty="0" smtClean="0"/>
              <a:t>Avril</a:t>
            </a:r>
            <a:endParaRPr lang="fr-FR" sz="3700" dirty="0" smtClean="0"/>
          </a:p>
          <a:p>
            <a:r>
              <a:rPr lang="fr-FR" sz="3700" dirty="0" smtClean="0"/>
              <a:t>                                                 Week-end du 16/17 : </a:t>
            </a:r>
            <a:r>
              <a:rPr lang="fr-FR" sz="3700" dirty="0">
                <a:solidFill>
                  <a:srgbClr val="000000"/>
                </a:solidFill>
              </a:rPr>
              <a:t>Portes ouvertes Cave de la </a:t>
            </a:r>
            <a:r>
              <a:rPr lang="fr-FR" sz="3700" dirty="0" err="1">
                <a:solidFill>
                  <a:srgbClr val="000000"/>
                </a:solidFill>
              </a:rPr>
              <a:t>Berthelotière</a:t>
            </a:r>
            <a:endParaRPr lang="fr-FR" sz="3700" dirty="0">
              <a:solidFill>
                <a:srgbClr val="000000"/>
              </a:solidFill>
            </a:endParaRPr>
          </a:p>
          <a:p>
            <a:r>
              <a:rPr lang="fr-FR" sz="3700" dirty="0" smtClean="0"/>
              <a:t>                                         Samedi 23 </a:t>
            </a:r>
            <a:r>
              <a:rPr lang="fr-FR" sz="3700" dirty="0">
                <a:solidFill>
                  <a:srgbClr val="000000"/>
                </a:solidFill>
              </a:rPr>
              <a:t>: Bal du foot </a:t>
            </a:r>
          </a:p>
          <a:p>
            <a:r>
              <a:rPr lang="fr-FR" sz="3700" dirty="0" smtClean="0"/>
              <a:t>                                                           Dimanche 24 : </a:t>
            </a:r>
            <a:r>
              <a:rPr lang="fr-FR" sz="3700" dirty="0">
                <a:solidFill>
                  <a:srgbClr val="000000"/>
                </a:solidFill>
              </a:rPr>
              <a:t>Projet « mains vertes » de l’association des jeunes de 14h à 16h30 </a:t>
            </a:r>
          </a:p>
          <a:p>
            <a:r>
              <a:rPr lang="fr-FR" sz="3700" dirty="0" smtClean="0"/>
              <a:t>                                                         Jeudi 28 : </a:t>
            </a:r>
            <a:r>
              <a:rPr lang="fr-FR" sz="3700" dirty="0">
                <a:solidFill>
                  <a:srgbClr val="000000"/>
                </a:solidFill>
              </a:rPr>
              <a:t>Réunion publique « Finances communales » à 20h30</a:t>
            </a:r>
          </a:p>
          <a:p>
            <a:endParaRPr lang="fr-FR" sz="3700" b="1" u="sng" dirty="0"/>
          </a:p>
          <a:p>
            <a:r>
              <a:rPr lang="fr-FR" sz="3700" b="1" u="sng" dirty="0" smtClean="0"/>
              <a:t>Mai</a:t>
            </a:r>
            <a:endParaRPr lang="fr-FR" sz="3700" dirty="0" smtClean="0"/>
          </a:p>
          <a:p>
            <a:r>
              <a:rPr lang="fr-FR" sz="3700" dirty="0" smtClean="0"/>
              <a:t>Jeudi 5 au dimanche 8 </a:t>
            </a:r>
            <a:r>
              <a:rPr lang="fr-FR" sz="3700" dirty="0" smtClean="0">
                <a:solidFill>
                  <a:srgbClr val="000000"/>
                </a:solidFill>
              </a:rPr>
              <a:t>: L’Art à la Cave et au Jardin à la Cave et à ADH</a:t>
            </a:r>
            <a:endParaRPr lang="fr-FR" sz="3700" b="1" dirty="0" smtClean="0">
              <a:solidFill>
                <a:srgbClr val="000000"/>
              </a:solidFill>
            </a:endParaRPr>
          </a:p>
          <a:p>
            <a:r>
              <a:rPr lang="fr-FR" sz="3700" dirty="0" smtClean="0"/>
              <a:t>WE </a:t>
            </a:r>
            <a:r>
              <a:rPr lang="fr-FR" sz="3700" dirty="0"/>
              <a:t>28/29 : </a:t>
            </a:r>
            <a:r>
              <a:rPr lang="fr-FR" sz="3700" dirty="0">
                <a:solidFill>
                  <a:srgbClr val="000000"/>
                </a:solidFill>
              </a:rPr>
              <a:t>Triathlon jeunes, triathlon </a:t>
            </a:r>
            <a:r>
              <a:rPr lang="fr-FR" sz="3700" dirty="0" smtClean="0">
                <a:solidFill>
                  <a:srgbClr val="000000"/>
                </a:solidFill>
              </a:rPr>
              <a:t>coteaux </a:t>
            </a:r>
            <a:r>
              <a:rPr lang="fr-FR" sz="3700" dirty="0">
                <a:solidFill>
                  <a:srgbClr val="000000"/>
                </a:solidFill>
              </a:rPr>
              <a:t>Vendômois au plan d’eau </a:t>
            </a:r>
          </a:p>
          <a:p>
            <a:pPr>
              <a:spcBef>
                <a:spcPts val="100"/>
              </a:spcBef>
            </a:pPr>
            <a:endParaRPr lang="fr-FR" sz="3700" b="1" u="sng" dirty="0" smtClean="0"/>
          </a:p>
          <a:p>
            <a:pPr>
              <a:spcBef>
                <a:spcPts val="100"/>
              </a:spcBef>
            </a:pPr>
            <a:r>
              <a:rPr lang="fr-FR" sz="3700" b="1" u="sng" dirty="0" smtClean="0"/>
              <a:t>Juin</a:t>
            </a:r>
          </a:p>
          <a:p>
            <a:r>
              <a:rPr lang="fr-FR" sz="3700" dirty="0" smtClean="0"/>
              <a:t>Dimanche 12 : </a:t>
            </a:r>
            <a:r>
              <a:rPr lang="fr-FR" sz="3700" dirty="0">
                <a:solidFill>
                  <a:srgbClr val="000000"/>
                </a:solidFill>
              </a:rPr>
              <a:t>Inter-Villages à Villiers au plan d’eau</a:t>
            </a:r>
          </a:p>
          <a:p>
            <a:r>
              <a:rPr lang="fr-FR" sz="3700" dirty="0" smtClean="0"/>
              <a:t>Samedi </a:t>
            </a:r>
            <a:r>
              <a:rPr lang="fr-FR" sz="3700" dirty="0"/>
              <a:t>18 </a:t>
            </a:r>
            <a:r>
              <a:rPr lang="fr-FR" sz="3700" dirty="0" smtClean="0">
                <a:solidFill>
                  <a:srgbClr val="000000"/>
                </a:solidFill>
              </a:rPr>
              <a:t>: </a:t>
            </a:r>
            <a:r>
              <a:rPr lang="fr-FR" sz="3700" dirty="0">
                <a:solidFill>
                  <a:srgbClr val="000000"/>
                </a:solidFill>
              </a:rPr>
              <a:t>Concert d’été de l’Harmonie de Villiers</a:t>
            </a:r>
          </a:p>
          <a:p>
            <a:r>
              <a:rPr lang="fr-FR" sz="3700" dirty="0" smtClean="0"/>
              <a:t>10, 15 et 19 : </a:t>
            </a:r>
            <a:r>
              <a:rPr lang="fr-FR" sz="3700" dirty="0">
                <a:solidFill>
                  <a:srgbClr val="000000"/>
                </a:solidFill>
              </a:rPr>
              <a:t>Retransmission matches Euro de foot de la </a:t>
            </a:r>
            <a:r>
              <a:rPr lang="fr-FR" sz="3700" dirty="0" smtClean="0">
                <a:solidFill>
                  <a:srgbClr val="000000"/>
                </a:solidFill>
              </a:rPr>
              <a:t>France</a:t>
            </a:r>
            <a:r>
              <a:rPr lang="fr-FR" sz="3700" dirty="0">
                <a:solidFill>
                  <a:srgbClr val="000000"/>
                </a:solidFill>
              </a:rPr>
              <a:t> </a:t>
            </a:r>
            <a:r>
              <a:rPr lang="fr-FR" sz="3700" dirty="0" smtClean="0">
                <a:solidFill>
                  <a:srgbClr val="000000"/>
                </a:solidFill>
              </a:rPr>
              <a:t>à 21h</a:t>
            </a:r>
            <a:endParaRPr lang="fr-FR" sz="3700" dirty="0">
              <a:solidFill>
                <a:srgbClr val="000000"/>
              </a:solidFill>
            </a:endParaRPr>
          </a:p>
          <a:p>
            <a:endParaRPr lang="fr-FR" sz="3700" dirty="0"/>
          </a:p>
        </p:txBody>
      </p:sp>
      <p:pic>
        <p:nvPicPr>
          <p:cNvPr id="7" name="Image 6" descr="Capture d’écran 2016-01-22 à 00.18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64" y="4858967"/>
            <a:ext cx="2135146" cy="1555432"/>
          </a:xfrm>
          <a:prstGeom prst="rect">
            <a:avLst/>
          </a:prstGeom>
        </p:spPr>
      </p:pic>
      <p:pic>
        <p:nvPicPr>
          <p:cNvPr id="8" name="Imag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2" y="3606218"/>
            <a:ext cx="2056296" cy="13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apture d’écran 2016-02-21 à 11.35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0" y="5295264"/>
            <a:ext cx="2044628" cy="14756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267" y="5636683"/>
            <a:ext cx="2154765" cy="1077383"/>
          </a:xfrm>
          <a:prstGeom prst="rect">
            <a:avLst/>
          </a:prstGeom>
        </p:spPr>
      </p:pic>
      <p:pic>
        <p:nvPicPr>
          <p:cNvPr id="11" name="Image 10" descr="Capture d’écran 2016-02-21 à 11.45.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2" y="1214094"/>
            <a:ext cx="1909718" cy="2019398"/>
          </a:xfrm>
          <a:prstGeom prst="rect">
            <a:avLst/>
          </a:prstGeom>
        </p:spPr>
      </p:pic>
      <p:pic>
        <p:nvPicPr>
          <p:cNvPr id="12" name="Image 11" descr="affiche cord'amuz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58" y="956542"/>
            <a:ext cx="1674952" cy="23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46</Words>
  <Application>Microsoft Macintosh PowerPoint</Application>
  <PresentationFormat>Présentation à l'écran (4:3)</PresentationFormat>
  <Paragraphs>29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Poste ibook  G4 4</dc:creator>
  <cp:lastModifiedBy>Poste ibook  G4 4</cp:lastModifiedBy>
  <cp:revision>15</cp:revision>
  <dcterms:created xsi:type="dcterms:W3CDTF">2016-01-21T21:57:09Z</dcterms:created>
  <dcterms:modified xsi:type="dcterms:W3CDTF">2016-02-21T13:06:21Z</dcterms:modified>
</cp:coreProperties>
</file>