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2" r:id="rId2"/>
  </p:sldIdLst>
  <p:sldSz cx="7553325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5ACAA"/>
    <a:srgbClr val="DDD25D"/>
    <a:srgbClr val="DBD8DB"/>
    <a:srgbClr val="99CCFF"/>
    <a:srgbClr val="FECC92"/>
    <a:srgbClr val="A59A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9744" autoAdjust="0"/>
  </p:normalViewPr>
  <p:slideViewPr>
    <p:cSldViewPr snapToGrid="0">
      <p:cViewPr>
        <p:scale>
          <a:sx n="100" d="100"/>
          <a:sy n="100" d="100"/>
        </p:scale>
        <p:origin x="-1328" y="744"/>
      </p:cViewPr>
      <p:guideLst>
        <p:guide orient="horz" pos="3366"/>
        <p:guide pos="237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B4754-5DC3-DC4A-BD88-604187411163}" type="datetimeFigureOut">
              <a:rPr lang="fr-FR" smtClean="0"/>
              <a:t>20/02/16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A1CAA-EBF3-4A4F-BF24-C2D88A79DD8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697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500" y="1749275"/>
            <a:ext cx="6420326" cy="3721230"/>
          </a:xfrm>
        </p:spPr>
        <p:txBody>
          <a:bodyPr anchor="b"/>
          <a:lstStyle>
            <a:lvl1pPr algn="ctr">
              <a:defRPr sz="49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166" y="5614010"/>
            <a:ext cx="5664994" cy="2580613"/>
          </a:xfrm>
        </p:spPr>
        <p:txBody>
          <a:bodyPr/>
          <a:lstStyle>
            <a:lvl1pPr marL="0" indent="0" algn="ctr">
              <a:buNone/>
              <a:defRPr sz="1982"/>
            </a:lvl1pPr>
            <a:lvl2pPr marL="377647" indent="0" algn="ctr">
              <a:buNone/>
              <a:defRPr sz="1652"/>
            </a:lvl2pPr>
            <a:lvl3pPr marL="755294" indent="0" algn="ctr">
              <a:buNone/>
              <a:defRPr sz="1487"/>
            </a:lvl3pPr>
            <a:lvl4pPr marL="1132942" indent="0" algn="ctr">
              <a:buNone/>
              <a:defRPr sz="1322"/>
            </a:lvl4pPr>
            <a:lvl5pPr marL="1510589" indent="0" algn="ctr">
              <a:buNone/>
              <a:defRPr sz="1322"/>
            </a:lvl5pPr>
            <a:lvl6pPr marL="1888236" indent="0" algn="ctr">
              <a:buNone/>
              <a:defRPr sz="1322"/>
            </a:lvl6pPr>
            <a:lvl7pPr marL="2265883" indent="0" algn="ctr">
              <a:buNone/>
              <a:defRPr sz="1322"/>
            </a:lvl7pPr>
            <a:lvl8pPr marL="2643530" indent="0" algn="ctr">
              <a:buNone/>
              <a:defRPr sz="1322"/>
            </a:lvl8pPr>
            <a:lvl9pPr marL="3021178" indent="0" algn="ctr">
              <a:buNone/>
              <a:defRPr sz="132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92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18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5348" y="569071"/>
            <a:ext cx="1628686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291" y="569071"/>
            <a:ext cx="4791641" cy="90581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3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357" y="2664740"/>
            <a:ext cx="6514743" cy="4446176"/>
          </a:xfrm>
        </p:spPr>
        <p:txBody>
          <a:bodyPr anchor="b"/>
          <a:lstStyle>
            <a:lvl1pPr>
              <a:defRPr sz="495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357" y="7152978"/>
            <a:ext cx="6514743" cy="2338139"/>
          </a:xfrm>
        </p:spPr>
        <p:txBody>
          <a:bodyPr/>
          <a:lstStyle>
            <a:lvl1pPr marL="0" indent="0">
              <a:buNone/>
              <a:defRPr sz="1982">
                <a:solidFill>
                  <a:schemeClr val="tx1"/>
                </a:solidFill>
              </a:defRPr>
            </a:lvl1pPr>
            <a:lvl2pPr marL="377647" indent="0">
              <a:buNone/>
              <a:defRPr sz="1652">
                <a:solidFill>
                  <a:schemeClr val="tx1">
                    <a:tint val="75000"/>
                  </a:schemeClr>
                </a:solidFill>
              </a:defRPr>
            </a:lvl2pPr>
            <a:lvl3pPr marL="755294" indent="0">
              <a:buNone/>
              <a:defRPr sz="1487">
                <a:solidFill>
                  <a:schemeClr val="tx1">
                    <a:tint val="75000"/>
                  </a:schemeClr>
                </a:solidFill>
              </a:defRPr>
            </a:lvl3pPr>
            <a:lvl4pPr marL="1132942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0589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8236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5883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3530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1178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6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291" y="2845355"/>
            <a:ext cx="3210163" cy="678184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3871" y="2845355"/>
            <a:ext cx="3210163" cy="678184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57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75" y="569073"/>
            <a:ext cx="6514743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276" y="2620202"/>
            <a:ext cx="3195410" cy="1284120"/>
          </a:xfrm>
        </p:spPr>
        <p:txBody>
          <a:bodyPr anchor="b"/>
          <a:lstStyle>
            <a:lvl1pPr marL="0" indent="0">
              <a:buNone/>
              <a:defRPr sz="1982" b="1"/>
            </a:lvl1pPr>
            <a:lvl2pPr marL="377647" indent="0">
              <a:buNone/>
              <a:defRPr sz="1652" b="1"/>
            </a:lvl2pPr>
            <a:lvl3pPr marL="755294" indent="0">
              <a:buNone/>
              <a:defRPr sz="1487" b="1"/>
            </a:lvl3pPr>
            <a:lvl4pPr marL="1132942" indent="0">
              <a:buNone/>
              <a:defRPr sz="1322" b="1"/>
            </a:lvl4pPr>
            <a:lvl5pPr marL="1510589" indent="0">
              <a:buNone/>
              <a:defRPr sz="1322" b="1"/>
            </a:lvl5pPr>
            <a:lvl6pPr marL="1888236" indent="0">
              <a:buNone/>
              <a:defRPr sz="1322" b="1"/>
            </a:lvl6pPr>
            <a:lvl7pPr marL="2265883" indent="0">
              <a:buNone/>
              <a:defRPr sz="1322" b="1"/>
            </a:lvl7pPr>
            <a:lvl8pPr marL="2643530" indent="0">
              <a:buNone/>
              <a:defRPr sz="1322" b="1"/>
            </a:lvl8pPr>
            <a:lvl9pPr marL="3021178" indent="0">
              <a:buNone/>
              <a:defRPr sz="132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276" y="3904322"/>
            <a:ext cx="3195410" cy="5742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3871" y="2620202"/>
            <a:ext cx="3211147" cy="1284120"/>
          </a:xfrm>
        </p:spPr>
        <p:txBody>
          <a:bodyPr anchor="b"/>
          <a:lstStyle>
            <a:lvl1pPr marL="0" indent="0">
              <a:buNone/>
              <a:defRPr sz="1982" b="1"/>
            </a:lvl1pPr>
            <a:lvl2pPr marL="377647" indent="0">
              <a:buNone/>
              <a:defRPr sz="1652" b="1"/>
            </a:lvl2pPr>
            <a:lvl3pPr marL="755294" indent="0">
              <a:buNone/>
              <a:defRPr sz="1487" b="1"/>
            </a:lvl3pPr>
            <a:lvl4pPr marL="1132942" indent="0">
              <a:buNone/>
              <a:defRPr sz="1322" b="1"/>
            </a:lvl4pPr>
            <a:lvl5pPr marL="1510589" indent="0">
              <a:buNone/>
              <a:defRPr sz="1322" b="1"/>
            </a:lvl5pPr>
            <a:lvl6pPr marL="1888236" indent="0">
              <a:buNone/>
              <a:defRPr sz="1322" b="1"/>
            </a:lvl6pPr>
            <a:lvl7pPr marL="2265883" indent="0">
              <a:buNone/>
              <a:defRPr sz="1322" b="1"/>
            </a:lvl7pPr>
            <a:lvl8pPr marL="2643530" indent="0">
              <a:buNone/>
              <a:defRPr sz="1322" b="1"/>
            </a:lvl8pPr>
            <a:lvl9pPr marL="3021178" indent="0">
              <a:buNone/>
              <a:defRPr sz="1322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3871" y="3904322"/>
            <a:ext cx="3211147" cy="574266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90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0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6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75" y="712576"/>
            <a:ext cx="2436144" cy="2494016"/>
          </a:xfrm>
        </p:spPr>
        <p:txBody>
          <a:bodyPr anchor="b"/>
          <a:lstStyle>
            <a:lvl1pPr>
              <a:defRPr sz="264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147" y="1538968"/>
            <a:ext cx="3823871" cy="7595861"/>
          </a:xfrm>
        </p:spPr>
        <p:txBody>
          <a:bodyPr/>
          <a:lstStyle>
            <a:lvl1pPr>
              <a:defRPr sz="2643"/>
            </a:lvl1pPr>
            <a:lvl2pPr>
              <a:defRPr sz="2313"/>
            </a:lvl2pPr>
            <a:lvl3pPr>
              <a:defRPr sz="1982"/>
            </a:lvl3pPr>
            <a:lvl4pPr>
              <a:defRPr sz="1652"/>
            </a:lvl4pPr>
            <a:lvl5pPr>
              <a:defRPr sz="1652"/>
            </a:lvl5pPr>
            <a:lvl6pPr>
              <a:defRPr sz="1652"/>
            </a:lvl6pPr>
            <a:lvl7pPr>
              <a:defRPr sz="1652"/>
            </a:lvl7pPr>
            <a:lvl8pPr>
              <a:defRPr sz="1652"/>
            </a:lvl8pPr>
            <a:lvl9pPr>
              <a:defRPr sz="165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75" y="3206592"/>
            <a:ext cx="2436144" cy="5940607"/>
          </a:xfrm>
        </p:spPr>
        <p:txBody>
          <a:bodyPr/>
          <a:lstStyle>
            <a:lvl1pPr marL="0" indent="0">
              <a:buNone/>
              <a:defRPr sz="1322"/>
            </a:lvl1pPr>
            <a:lvl2pPr marL="377647" indent="0">
              <a:buNone/>
              <a:defRPr sz="1156"/>
            </a:lvl2pPr>
            <a:lvl3pPr marL="755294" indent="0">
              <a:buNone/>
              <a:defRPr sz="991"/>
            </a:lvl3pPr>
            <a:lvl4pPr marL="1132942" indent="0">
              <a:buNone/>
              <a:defRPr sz="826"/>
            </a:lvl4pPr>
            <a:lvl5pPr marL="1510589" indent="0">
              <a:buNone/>
              <a:defRPr sz="826"/>
            </a:lvl5pPr>
            <a:lvl6pPr marL="1888236" indent="0">
              <a:buNone/>
              <a:defRPr sz="826"/>
            </a:lvl6pPr>
            <a:lvl7pPr marL="2265883" indent="0">
              <a:buNone/>
              <a:defRPr sz="826"/>
            </a:lvl7pPr>
            <a:lvl8pPr marL="2643530" indent="0">
              <a:buNone/>
              <a:defRPr sz="826"/>
            </a:lvl8pPr>
            <a:lvl9pPr marL="3021178" indent="0">
              <a:buNone/>
              <a:defRPr sz="82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17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75" y="712576"/>
            <a:ext cx="2436144" cy="2494016"/>
          </a:xfrm>
        </p:spPr>
        <p:txBody>
          <a:bodyPr anchor="b"/>
          <a:lstStyle>
            <a:lvl1pPr>
              <a:defRPr sz="264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1147" y="1538968"/>
            <a:ext cx="3823871" cy="7595861"/>
          </a:xfrm>
        </p:spPr>
        <p:txBody>
          <a:bodyPr anchor="t"/>
          <a:lstStyle>
            <a:lvl1pPr marL="0" indent="0">
              <a:buNone/>
              <a:defRPr sz="2643"/>
            </a:lvl1pPr>
            <a:lvl2pPr marL="377647" indent="0">
              <a:buNone/>
              <a:defRPr sz="2313"/>
            </a:lvl2pPr>
            <a:lvl3pPr marL="755294" indent="0">
              <a:buNone/>
              <a:defRPr sz="1982"/>
            </a:lvl3pPr>
            <a:lvl4pPr marL="1132942" indent="0">
              <a:buNone/>
              <a:defRPr sz="1652"/>
            </a:lvl4pPr>
            <a:lvl5pPr marL="1510589" indent="0">
              <a:buNone/>
              <a:defRPr sz="1652"/>
            </a:lvl5pPr>
            <a:lvl6pPr marL="1888236" indent="0">
              <a:buNone/>
              <a:defRPr sz="1652"/>
            </a:lvl6pPr>
            <a:lvl7pPr marL="2265883" indent="0">
              <a:buNone/>
              <a:defRPr sz="1652"/>
            </a:lvl7pPr>
            <a:lvl8pPr marL="2643530" indent="0">
              <a:buNone/>
              <a:defRPr sz="1652"/>
            </a:lvl8pPr>
            <a:lvl9pPr marL="3021178" indent="0">
              <a:buNone/>
              <a:defRPr sz="165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75" y="3206592"/>
            <a:ext cx="2436144" cy="5940607"/>
          </a:xfrm>
        </p:spPr>
        <p:txBody>
          <a:bodyPr/>
          <a:lstStyle>
            <a:lvl1pPr marL="0" indent="0">
              <a:buNone/>
              <a:defRPr sz="1322"/>
            </a:lvl1pPr>
            <a:lvl2pPr marL="377647" indent="0">
              <a:buNone/>
              <a:defRPr sz="1156"/>
            </a:lvl2pPr>
            <a:lvl3pPr marL="755294" indent="0">
              <a:buNone/>
              <a:defRPr sz="991"/>
            </a:lvl3pPr>
            <a:lvl4pPr marL="1132942" indent="0">
              <a:buNone/>
              <a:defRPr sz="826"/>
            </a:lvl4pPr>
            <a:lvl5pPr marL="1510589" indent="0">
              <a:buNone/>
              <a:defRPr sz="826"/>
            </a:lvl5pPr>
            <a:lvl6pPr marL="1888236" indent="0">
              <a:buNone/>
              <a:defRPr sz="826"/>
            </a:lvl6pPr>
            <a:lvl7pPr marL="2265883" indent="0">
              <a:buNone/>
              <a:defRPr sz="826"/>
            </a:lvl7pPr>
            <a:lvl8pPr marL="2643530" indent="0">
              <a:buNone/>
              <a:defRPr sz="826"/>
            </a:lvl8pPr>
            <a:lvl9pPr marL="3021178" indent="0">
              <a:buNone/>
              <a:defRPr sz="82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9291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82C9BBC4-15F7-4DB5-AFD2-E419F2230397}" type="datetimeFigureOut">
              <a:rPr lang="en-US" smtClean="0"/>
              <a:t>20/02/16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02039" y="9906786"/>
            <a:ext cx="2549247" cy="5690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34536" y="9906786"/>
            <a:ext cx="1699498" cy="569071"/>
          </a:xfrm>
          <a:prstGeom prst="rect">
            <a:avLst/>
          </a:prstGeom>
        </p:spPr>
        <p:txBody>
          <a:bodyPr/>
          <a:lstStyle/>
          <a:p>
            <a:fld id="{C171BACA-7069-4661-9F21-DE0E21882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94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291" y="569073"/>
            <a:ext cx="6514743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291" y="2845355"/>
            <a:ext cx="6514743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294" rtl="0" eaLnBrk="1" latinLnBrk="0" hangingPunct="1">
        <a:lnSpc>
          <a:spcPct val="90000"/>
        </a:lnSpc>
        <a:spcBef>
          <a:spcPct val="0"/>
        </a:spcBef>
        <a:buNone/>
        <a:defRPr sz="36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824" indent="-188824" algn="l" defTabSz="755294" rtl="0" eaLnBrk="1" latinLnBrk="0" hangingPunct="1">
        <a:lnSpc>
          <a:spcPct val="90000"/>
        </a:lnSpc>
        <a:spcBef>
          <a:spcPts val="826"/>
        </a:spcBef>
        <a:buFont typeface="Arial" panose="020B0604020202020204" pitchFamily="34" charset="0"/>
        <a:buChar char="•"/>
        <a:defRPr sz="2313" kern="1200">
          <a:solidFill>
            <a:schemeClr val="tx1"/>
          </a:solidFill>
          <a:latin typeface="+mn-lt"/>
          <a:ea typeface="+mn-ea"/>
          <a:cs typeface="+mn-cs"/>
        </a:defRPr>
      </a:lvl1pPr>
      <a:lvl2pPr marL="566471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2" kern="1200">
          <a:solidFill>
            <a:schemeClr val="tx1"/>
          </a:solidFill>
          <a:latin typeface="+mn-lt"/>
          <a:ea typeface="+mn-ea"/>
          <a:cs typeface="+mn-cs"/>
        </a:defRPr>
      </a:lvl2pPr>
      <a:lvl3pPr marL="944118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2" kern="1200">
          <a:solidFill>
            <a:schemeClr val="tx1"/>
          </a:solidFill>
          <a:latin typeface="+mn-lt"/>
          <a:ea typeface="+mn-ea"/>
          <a:cs typeface="+mn-cs"/>
        </a:defRPr>
      </a:lvl3pPr>
      <a:lvl4pPr marL="1321765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699412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2077060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454707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832354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210001" indent="-188824" algn="l" defTabSz="75529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1pPr>
      <a:lvl2pPr marL="377647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2pPr>
      <a:lvl3pPr marL="755294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3pPr>
      <a:lvl4pPr marL="1132942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4pPr>
      <a:lvl5pPr marL="1510589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5pPr>
      <a:lvl6pPr marL="1888236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6pPr>
      <a:lvl7pPr marL="2265883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7pPr>
      <a:lvl8pPr marL="2643530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8pPr>
      <a:lvl9pPr marL="3021178" algn="l" defTabSz="755294" rtl="0" eaLnBrk="1" latinLnBrk="0" hangingPunct="1">
        <a:defRPr sz="14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288680"/>
            <a:ext cx="7553325" cy="13999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0" y="-152400"/>
            <a:ext cx="4813300" cy="4351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fr-FR" sz="7200" b="1" dirty="0" smtClean="0">
                <a:solidFill>
                  <a:schemeClr val="bg1"/>
                </a:solidFill>
              </a:rPr>
              <a:t>  Soirée </a:t>
            </a:r>
          </a:p>
          <a:p>
            <a:pPr algn="ctr">
              <a:lnSpc>
                <a:spcPts val="5395"/>
              </a:lnSpc>
            </a:pPr>
            <a:r>
              <a:rPr lang="fr-FR" sz="6600" b="1" dirty="0" smtClean="0">
                <a:solidFill>
                  <a:schemeClr val="bg1"/>
                </a:solidFill>
              </a:rPr>
              <a:t>   </a:t>
            </a:r>
            <a:r>
              <a:rPr lang="fr-FR" sz="7200" b="1" dirty="0" smtClean="0">
                <a:solidFill>
                  <a:schemeClr val="bg1"/>
                </a:solidFill>
              </a:rPr>
              <a:t>“ Conte ” </a:t>
            </a:r>
            <a:r>
              <a:rPr lang="en-US" sz="6000" dirty="0" smtClean="0">
                <a:latin typeface="Arial Black" panose="020B0A04020102020204" pitchFamily="34" charset="0"/>
              </a:rPr>
              <a:t>di</a:t>
            </a:r>
          </a:p>
          <a:p>
            <a:pPr algn="ctr">
              <a:lnSpc>
                <a:spcPts val="5395"/>
              </a:lnSpc>
            </a:pPr>
            <a:r>
              <a:rPr lang="en-US" sz="6000" dirty="0" smtClean="0">
                <a:latin typeface="Arial Black" panose="020B0A04020102020204" pitchFamily="34" charset="0"/>
              </a:rPr>
              <a:t>27 </a:t>
            </a:r>
            <a:r>
              <a:rPr lang="en-US" sz="6000" dirty="0" err="1">
                <a:latin typeface="Arial Black" panose="020B0A04020102020204" pitchFamily="34" charset="0"/>
              </a:rPr>
              <a:t>février</a:t>
            </a:r>
            <a:endParaRPr lang="en-US" sz="6000" dirty="0">
              <a:latin typeface="Arial Black" panose="020B0A04020102020204" pitchFamily="34" charset="0"/>
            </a:endParaRPr>
          </a:p>
          <a:p>
            <a:pPr algn="ctr"/>
            <a:endParaRPr lang="en-US" sz="6000" b="1" dirty="0">
              <a:solidFill>
                <a:schemeClr val="bg1"/>
              </a:solidFill>
              <a:latin typeface="Stencil" panose="040409050D0802020404" pitchFamily="8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" y="1727200"/>
            <a:ext cx="4762499" cy="16486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64" tIns="49332" rIns="98664" bIns="493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>
              <a:lnSpc>
                <a:spcPts val="5395"/>
              </a:lnSpc>
            </a:pPr>
            <a:r>
              <a:rPr lang="en-US" sz="48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Samedi</a:t>
            </a:r>
            <a:r>
              <a:rPr lang="en-US" sz="4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</a:t>
            </a:r>
            <a:r>
              <a:rPr lang="en-US" sz="48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27 </a:t>
            </a:r>
            <a:r>
              <a:rPr lang="en-US" sz="48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février</a:t>
            </a:r>
            <a:endParaRPr lang="en-US" sz="48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660900" y="1714500"/>
            <a:ext cx="2892425" cy="1663699"/>
          </a:xfrm>
          <a:prstGeom prst="rect">
            <a:avLst/>
          </a:prstGeom>
          <a:solidFill>
            <a:srgbClr val="DBD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64" tIns="49332" rIns="98664" bIns="493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US" sz="4400" dirty="0">
                <a:solidFill>
                  <a:srgbClr val="660066"/>
                </a:solidFill>
                <a:latin typeface="Arial Black" panose="020B0A04020102020204" pitchFamily="34" charset="0"/>
              </a:rPr>
              <a:t>ENTRÉE LIBRE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0" y="7734300"/>
            <a:ext cx="7553325" cy="2954338"/>
          </a:xfrm>
          <a:prstGeom prst="rect">
            <a:avLst/>
          </a:prstGeom>
          <a:solidFill>
            <a:srgbClr val="DBD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8664" tIns="49332" rIns="98664" bIns="493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00" dirty="0" smtClean="0">
              <a:solidFill>
                <a:srgbClr val="000000"/>
              </a:solidFill>
            </a:endParaRPr>
          </a:p>
          <a:p>
            <a:pPr algn="ctr"/>
            <a:endParaRPr lang="fr-FR" sz="2400" b="1" dirty="0" smtClean="0">
              <a:solidFill>
                <a:srgbClr val="000000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000000"/>
                </a:solidFill>
              </a:rPr>
              <a:t>Véronique, </a:t>
            </a:r>
            <a:r>
              <a:rPr lang="fr-FR" sz="2000" b="1" dirty="0" err="1" smtClean="0">
                <a:solidFill>
                  <a:srgbClr val="000000"/>
                </a:solidFill>
              </a:rPr>
              <a:t>Gertrud</a:t>
            </a:r>
            <a:r>
              <a:rPr lang="fr-FR" sz="2000" b="1" dirty="0" smtClean="0">
                <a:solidFill>
                  <a:srgbClr val="000000"/>
                </a:solidFill>
              </a:rPr>
              <a:t> et Nicolas </a:t>
            </a:r>
            <a:r>
              <a:rPr lang="fr-FR" sz="2000" dirty="0" smtClean="0">
                <a:solidFill>
                  <a:srgbClr val="000000"/>
                </a:solidFill>
              </a:rPr>
              <a:t>conteront </a:t>
            </a:r>
            <a:r>
              <a:rPr lang="fr-FR" sz="2000" dirty="0" smtClean="0">
                <a:solidFill>
                  <a:srgbClr val="000000"/>
                </a:solidFill>
              </a:rPr>
              <a:t>des histoires, accompagnées </a:t>
            </a:r>
            <a:r>
              <a:rPr lang="fr-FR" sz="2000" dirty="0">
                <a:solidFill>
                  <a:srgbClr val="000000"/>
                </a:solidFill>
              </a:rPr>
              <a:t>de </a:t>
            </a:r>
            <a:r>
              <a:rPr lang="fr-FR" sz="2000" b="1" dirty="0" smtClean="0">
                <a:solidFill>
                  <a:srgbClr val="000000"/>
                </a:solidFill>
              </a:rPr>
              <a:t>musique, </a:t>
            </a:r>
            <a:r>
              <a:rPr lang="fr-FR" sz="2000" dirty="0" smtClean="0">
                <a:solidFill>
                  <a:srgbClr val="000000"/>
                </a:solidFill>
              </a:rPr>
              <a:t>ayant pour cadre </a:t>
            </a:r>
            <a:r>
              <a:rPr lang="fr-FR" sz="2000" b="1" dirty="0" smtClean="0">
                <a:solidFill>
                  <a:srgbClr val="000000"/>
                </a:solidFill>
              </a:rPr>
              <a:t>Villiers</a:t>
            </a:r>
            <a:r>
              <a:rPr lang="fr-FR" sz="2000" dirty="0" smtClean="0">
                <a:solidFill>
                  <a:srgbClr val="000000"/>
                </a:solidFill>
              </a:rPr>
              <a:t>. </a:t>
            </a:r>
            <a:r>
              <a:rPr lang="fr-FR" sz="2000" dirty="0" smtClean="0">
                <a:solidFill>
                  <a:schemeClr val="tx1"/>
                </a:solidFill>
              </a:rPr>
              <a:t>2 représentations prévues à :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ctr"/>
            <a:r>
              <a:rPr lang="fr-FR" sz="4000" b="1" dirty="0" smtClean="0">
                <a:solidFill>
                  <a:srgbClr val="0000FF"/>
                </a:solidFill>
              </a:rPr>
              <a:t>18</a:t>
            </a:r>
            <a:r>
              <a:rPr lang="fr-FR" sz="4000" b="1" dirty="0" smtClean="0">
                <a:solidFill>
                  <a:srgbClr val="0000FF"/>
                </a:solidFill>
              </a:rPr>
              <a:t>h30 : Conte enfants </a:t>
            </a:r>
          </a:p>
          <a:p>
            <a:pPr algn="ctr"/>
            <a:r>
              <a:rPr lang="fr-FR" sz="4000" b="1" dirty="0" smtClean="0">
                <a:solidFill>
                  <a:srgbClr val="0000FF"/>
                </a:solidFill>
              </a:rPr>
              <a:t>20h : Conte tout public</a:t>
            </a: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Elles seront </a:t>
            </a:r>
            <a:r>
              <a:rPr lang="fr-FR" sz="2000" dirty="0">
                <a:solidFill>
                  <a:schemeClr val="tx1"/>
                </a:solidFill>
              </a:rPr>
              <a:t>suivies </a:t>
            </a:r>
            <a:r>
              <a:rPr lang="fr-FR" sz="2000" dirty="0">
                <a:solidFill>
                  <a:schemeClr val="tx1"/>
                </a:solidFill>
              </a:rPr>
              <a:t>d’un temps d’échange avec les conteuses </a:t>
            </a:r>
            <a:endParaRPr lang="fr-FR" sz="2000" dirty="0" smtClean="0">
              <a:solidFill>
                <a:schemeClr val="tx1"/>
              </a:solidFill>
            </a:endParaRPr>
          </a:p>
          <a:p>
            <a:pPr algn="ctr"/>
            <a:r>
              <a:rPr lang="fr-FR" sz="2000" dirty="0" smtClean="0">
                <a:solidFill>
                  <a:schemeClr val="tx1"/>
                </a:solidFill>
              </a:rPr>
              <a:t>autour </a:t>
            </a:r>
            <a:r>
              <a:rPr lang="fr-FR" sz="2000" dirty="0">
                <a:solidFill>
                  <a:schemeClr val="tx1"/>
                </a:solidFill>
              </a:rPr>
              <a:t>d’un verre </a:t>
            </a:r>
            <a:r>
              <a:rPr lang="fr-FR" sz="2000">
                <a:solidFill>
                  <a:schemeClr val="tx1"/>
                </a:solidFill>
              </a:rPr>
              <a:t>de </a:t>
            </a:r>
            <a:r>
              <a:rPr lang="fr-FR" sz="2000" smtClean="0">
                <a:solidFill>
                  <a:schemeClr val="tx1"/>
                </a:solidFill>
              </a:rPr>
              <a:t>l’amitié. </a:t>
            </a:r>
            <a:endParaRPr lang="fr-FR" sz="2000" dirty="0">
              <a:solidFill>
                <a:schemeClr val="tx1"/>
              </a:solidFill>
            </a:endParaRPr>
          </a:p>
          <a:p>
            <a:pPr algn="ctr"/>
            <a:endParaRPr lang="fr-FR" sz="2800" dirty="0">
              <a:solidFill>
                <a:srgbClr val="000000"/>
              </a:solidFill>
            </a:endParaRPr>
          </a:p>
        </p:txBody>
      </p:sp>
      <p:pic>
        <p:nvPicPr>
          <p:cNvPr id="19" name="Image 18" descr="Soirées de l'Artésienne - Fond Noi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199" y="0"/>
            <a:ext cx="2765425" cy="167619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7289801"/>
            <a:ext cx="7553325" cy="647700"/>
          </a:xfrm>
          <a:prstGeom prst="rect">
            <a:avLst/>
          </a:prstGeom>
          <a:solidFill>
            <a:srgbClr val="DBD8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8664" tIns="49332" rIns="98664" bIns="49332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3500" b="1" dirty="0" smtClean="0">
                <a:solidFill>
                  <a:srgbClr val="008000"/>
                </a:solidFill>
              </a:rPr>
              <a:t>Association </a:t>
            </a:r>
            <a:r>
              <a:rPr lang="fr-FR" sz="3500" b="1" dirty="0" smtClean="0">
                <a:solidFill>
                  <a:srgbClr val="008000"/>
                </a:solidFill>
              </a:rPr>
              <a:t>«</a:t>
            </a:r>
            <a:r>
              <a:rPr lang="fr-FR" sz="3500" b="1" dirty="0">
                <a:solidFill>
                  <a:srgbClr val="008000"/>
                </a:solidFill>
              </a:rPr>
              <a:t> A </a:t>
            </a:r>
            <a:r>
              <a:rPr lang="fr-FR" sz="3500" b="1" dirty="0" smtClean="0">
                <a:solidFill>
                  <a:srgbClr val="008000"/>
                </a:solidFill>
              </a:rPr>
              <a:t>Conter d’Aujourd’hui</a:t>
            </a:r>
            <a:r>
              <a:rPr lang="fr-FR" sz="3500" b="1" dirty="0">
                <a:solidFill>
                  <a:srgbClr val="008000"/>
                </a:solidFill>
              </a:rPr>
              <a:t> »</a:t>
            </a:r>
            <a:endParaRPr lang="en-US" sz="3500" b="1" kern="1200" dirty="0">
              <a:solidFill>
                <a:srgbClr val="008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Image 1" descr="Capture d’écran 2016-02-21 à 09.26.0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5500"/>
            <a:ext cx="5994400" cy="3911600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 rot="5400000" flipH="1" flipV="1">
            <a:off x="4891884" y="4602431"/>
            <a:ext cx="37464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solidFill>
                  <a:schemeClr val="bg1"/>
                </a:solidFill>
              </a:rPr>
              <a:t>VILLIERS</a:t>
            </a:r>
            <a:endParaRPr lang="fr-FR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842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6888</TotalTime>
  <Words>64</Words>
  <Application>Microsoft Macintosh PowerPoint</Application>
  <PresentationFormat>Personnalisé</PresentationFormat>
  <Paragraphs>14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Bertrand Martin</dc:creator>
  <cp:lastModifiedBy>Poste ibook  G4 4</cp:lastModifiedBy>
  <cp:revision>86</cp:revision>
  <cp:lastPrinted>2016-02-21T10:24:00Z</cp:lastPrinted>
  <dcterms:created xsi:type="dcterms:W3CDTF">2015-06-05T17:30:45Z</dcterms:created>
  <dcterms:modified xsi:type="dcterms:W3CDTF">2016-02-21T11:24:28Z</dcterms:modified>
</cp:coreProperties>
</file>